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0" r:id="rId1"/>
  </p:sldMasterIdLst>
  <p:sldIdLst>
    <p:sldId id="256" r:id="rId2"/>
    <p:sldId id="263" r:id="rId3"/>
    <p:sldId id="260" r:id="rId4"/>
    <p:sldId id="261" r:id="rId5"/>
    <p:sldId id="266" r:id="rId6"/>
    <p:sldId id="262" r:id="rId7"/>
    <p:sldId id="264" r:id="rId8"/>
    <p:sldId id="265" r:id="rId9"/>
    <p:sldId id="258" r:id="rId10"/>
    <p:sldId id="257" r:id="rId11"/>
    <p:sldId id="259" r:id="rId12"/>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212997-13E3-43A6-BB1C-2D9034FE59EE}" v="11" dt="2021-07-09T15:08:04.970"/>
    <p1510:client id="{1ECAAD1B-7263-4B3F-8120-7E80A95B01E2}" v="46" dt="2021-07-09T07:17:29.915"/>
    <p1510:client id="{3491DE5F-B3AF-4920-AD21-E0FE1537B72C}" v="719" dt="2021-07-09T13:57:54.993"/>
    <p1510:client id="{3554166F-EFDE-48B9-A3AA-AA0C1DDAFEF5}" v="131" dt="2021-07-09T07:10:40.578"/>
    <p1510:client id="{74855C5A-FC86-46EF-88CD-47FFB4A71607}" v="221" dt="2021-07-09T13:38:40.5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p:scale>
          <a:sx n="92" d="100"/>
          <a:sy n="92" d="100"/>
        </p:scale>
        <p:origin x="-110"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93DB72-CEA7-4C5A-BE94-448030E50933}" type="doc">
      <dgm:prSet loTypeId="urn:microsoft.com/office/officeart/2005/8/layout/vList2" loCatId="list" qsTypeId="urn:microsoft.com/office/officeart/2005/8/quickstyle/simple4" qsCatId="simple" csTypeId="urn:microsoft.com/office/officeart/2005/8/colors/accent5_2" csCatId="accent5" phldr="1"/>
      <dgm:spPr/>
      <dgm:t>
        <a:bodyPr/>
        <a:lstStyle/>
        <a:p>
          <a:endParaRPr lang="en-US"/>
        </a:p>
      </dgm:t>
    </dgm:pt>
    <dgm:pt modelId="{6D6D662B-E079-42DB-9245-23AC2183AADF}">
      <dgm:prSet/>
      <dgm:spPr/>
      <dgm:t>
        <a:bodyPr/>
        <a:lstStyle/>
        <a:p>
          <a:r>
            <a:rPr lang="en-US" dirty="0" err="1"/>
            <a:t>itemscope</a:t>
          </a:r>
          <a:r>
            <a:rPr lang="en-US" dirty="0"/>
            <a:t> </a:t>
          </a:r>
          <a:r>
            <a:rPr lang="en-US" dirty="0" err="1"/>
            <a:t>itmetype</a:t>
          </a:r>
          <a:r>
            <a:rPr lang="en-US" dirty="0"/>
            <a:t>="https://schema.org/image" </a:t>
          </a:r>
        </a:p>
      </dgm:t>
    </dgm:pt>
    <dgm:pt modelId="{E9970E81-E351-4B26-A5D2-33EF262E29B7}" type="parTrans" cxnId="{23A8BC56-C988-4F00-9C71-A95FA5E7C2FE}">
      <dgm:prSet/>
      <dgm:spPr/>
      <dgm:t>
        <a:bodyPr/>
        <a:lstStyle/>
        <a:p>
          <a:endParaRPr lang="en-US"/>
        </a:p>
      </dgm:t>
    </dgm:pt>
    <dgm:pt modelId="{E740BFF7-E898-4E5A-BD1F-7FF1238E7AFC}" type="sibTrans" cxnId="{23A8BC56-C988-4F00-9C71-A95FA5E7C2FE}">
      <dgm:prSet/>
      <dgm:spPr/>
      <dgm:t>
        <a:bodyPr/>
        <a:lstStyle/>
        <a:p>
          <a:endParaRPr lang="en-US"/>
        </a:p>
      </dgm:t>
    </dgm:pt>
    <dgm:pt modelId="{010F86D0-2135-4FC9-AD93-1E75923763C9}">
      <dgm:prSet/>
      <dgm:spPr/>
      <dgm:t>
        <a:bodyPr/>
        <a:lstStyle/>
        <a:p>
          <a:r>
            <a:rPr lang="en-US" dirty="0" err="1"/>
            <a:t>itmeprop</a:t>
          </a:r>
          <a:r>
            <a:rPr lang="en-US" dirty="0"/>
            <a:t>="image" </a:t>
          </a:r>
        </a:p>
      </dgm:t>
    </dgm:pt>
    <dgm:pt modelId="{191E1E67-F181-49AE-B77B-A5D89B80B8A4}" type="parTrans" cxnId="{90FFB179-357E-4C46-BA91-91EA31F077CF}">
      <dgm:prSet/>
      <dgm:spPr/>
      <dgm:t>
        <a:bodyPr/>
        <a:lstStyle/>
        <a:p>
          <a:endParaRPr lang="en-US"/>
        </a:p>
      </dgm:t>
    </dgm:pt>
    <dgm:pt modelId="{D349E941-CC06-4D43-B937-914522040CD4}" type="sibTrans" cxnId="{90FFB179-357E-4C46-BA91-91EA31F077CF}">
      <dgm:prSet/>
      <dgm:spPr/>
      <dgm:t>
        <a:bodyPr/>
        <a:lstStyle/>
        <a:p>
          <a:endParaRPr lang="en-US"/>
        </a:p>
      </dgm:t>
    </dgm:pt>
    <dgm:pt modelId="{82A92A22-632F-44F1-ABC1-79A32D1060CC}">
      <dgm:prSet/>
      <dgm:spPr/>
      <dgm:t>
        <a:bodyPr/>
        <a:lstStyle/>
        <a:p>
          <a:pPr rtl="0"/>
          <a:r>
            <a:rPr lang="en-US" dirty="0"/>
            <a:t>id="</a:t>
          </a:r>
          <a:r>
            <a:rPr lang="en-US" dirty="0" err="1"/>
            <a:t>svg</a:t>
          </a:r>
          <a:r>
            <a:rPr lang="en-US" dirty="0"/>
            <a:t>" </a:t>
          </a:r>
          <a:endParaRPr lang="en-US" dirty="0">
            <a:latin typeface="Century Gothic" panose="020B0502020202020204"/>
          </a:endParaRPr>
        </a:p>
      </dgm:t>
    </dgm:pt>
    <dgm:pt modelId="{03787379-CDC3-4A23-B3FB-177230431EEC}" type="parTrans" cxnId="{149DDAD6-B8F6-49C1-A4DB-63229C2A3DB3}">
      <dgm:prSet/>
      <dgm:spPr/>
      <dgm:t>
        <a:bodyPr/>
        <a:lstStyle/>
        <a:p>
          <a:endParaRPr lang="en-US"/>
        </a:p>
      </dgm:t>
    </dgm:pt>
    <dgm:pt modelId="{90ABB9DB-FC50-4F2F-ABD4-B5E62A4E1EBE}" type="sibTrans" cxnId="{149DDAD6-B8F6-49C1-A4DB-63229C2A3DB3}">
      <dgm:prSet/>
      <dgm:spPr/>
      <dgm:t>
        <a:bodyPr/>
        <a:lstStyle/>
        <a:p>
          <a:endParaRPr lang="en-US"/>
        </a:p>
      </dgm:t>
    </dgm:pt>
    <dgm:pt modelId="{0E723226-948B-40EC-B880-B7397259F3D7}">
      <dgm:prSet/>
      <dgm:spPr/>
      <dgm:t>
        <a:bodyPr/>
        <a:lstStyle/>
        <a:p>
          <a:r>
            <a:rPr lang="en-US" dirty="0"/>
            <a:t>alt="Happy Birthday Wishes To A Crush - Couple on bicycle - </a:t>
          </a:r>
          <a:r>
            <a:rPr lang="en-US" dirty="0" err="1"/>
            <a:t>Celebrare</a:t>
          </a:r>
          <a:r>
            <a:rPr lang="en-US" dirty="0"/>
            <a:t>"&gt;</a:t>
          </a:r>
        </a:p>
      </dgm:t>
    </dgm:pt>
    <dgm:pt modelId="{EB91A83A-A2B9-4A4D-A375-F8B529EC8727}" type="parTrans" cxnId="{14A1AF79-067B-4023-B701-94F9D9884845}">
      <dgm:prSet/>
      <dgm:spPr/>
      <dgm:t>
        <a:bodyPr/>
        <a:lstStyle/>
        <a:p>
          <a:endParaRPr lang="en-US"/>
        </a:p>
      </dgm:t>
    </dgm:pt>
    <dgm:pt modelId="{830ACF1C-7778-49BB-A56D-AF76BAB9ACAB}" type="sibTrans" cxnId="{14A1AF79-067B-4023-B701-94F9D9884845}">
      <dgm:prSet/>
      <dgm:spPr/>
      <dgm:t>
        <a:bodyPr/>
        <a:lstStyle/>
        <a:p>
          <a:endParaRPr lang="en-US"/>
        </a:p>
      </dgm:t>
    </dgm:pt>
    <dgm:pt modelId="{78EBB2E9-C15D-4CFE-AD01-EC6EB72DDF7A}">
      <dgm:prSet phldr="0"/>
      <dgm:spPr/>
      <dgm:t>
        <a:bodyPr/>
        <a:lstStyle/>
        <a:p>
          <a:pPr rtl="0"/>
          <a:r>
            <a:rPr lang="en-US" dirty="0">
              <a:latin typeface="Century Gothic" panose="020B0502020202020204"/>
            </a:rPr>
            <a:t>Reduce the size</a:t>
          </a:r>
        </a:p>
      </dgm:t>
    </dgm:pt>
    <dgm:pt modelId="{0305EFBF-C87D-43DC-8280-2436E6F436B1}" type="parTrans" cxnId="{783F0292-66B8-4CFB-917A-E556BAA79A29}">
      <dgm:prSet/>
      <dgm:spPr/>
    </dgm:pt>
    <dgm:pt modelId="{B2C8245A-4AD4-46FC-8064-46195E65C0AB}" type="sibTrans" cxnId="{783F0292-66B8-4CFB-917A-E556BAA79A29}">
      <dgm:prSet/>
      <dgm:spPr/>
    </dgm:pt>
    <dgm:pt modelId="{4598924F-CE6B-4301-972D-D832D76F4CE7}">
      <dgm:prSet phldr="0"/>
      <dgm:spPr/>
      <dgm:t>
        <a:bodyPr/>
        <a:lstStyle/>
        <a:p>
          <a:pPr rtl="0"/>
          <a:r>
            <a:rPr lang="en-US" dirty="0">
              <a:latin typeface="Century Gothic" panose="020B0502020202020204"/>
            </a:rPr>
            <a:t>Use of alt tag</a:t>
          </a:r>
          <a:r>
            <a:rPr lang="en-US" dirty="0"/>
            <a:t> </a:t>
          </a:r>
          <a:endParaRPr lang="en-GB" dirty="0"/>
        </a:p>
      </dgm:t>
    </dgm:pt>
    <dgm:pt modelId="{91131A82-6ED7-481F-85C3-09BCF82AC0BB}" type="parTrans" cxnId="{75BF4F36-194A-4AC4-8C41-200337210713}">
      <dgm:prSet/>
      <dgm:spPr/>
    </dgm:pt>
    <dgm:pt modelId="{08D661F0-EE48-4C5C-BC11-E5E57017FE28}" type="sibTrans" cxnId="{75BF4F36-194A-4AC4-8C41-200337210713}">
      <dgm:prSet/>
      <dgm:spPr/>
    </dgm:pt>
    <dgm:pt modelId="{8A246F36-06A8-4CA1-A78C-5C997399E0C7}" type="pres">
      <dgm:prSet presAssocID="{FA93DB72-CEA7-4C5A-BE94-448030E50933}" presName="linear" presStyleCnt="0">
        <dgm:presLayoutVars>
          <dgm:animLvl val="lvl"/>
          <dgm:resizeHandles val="exact"/>
        </dgm:presLayoutVars>
      </dgm:prSet>
      <dgm:spPr/>
      <dgm:t>
        <a:bodyPr/>
        <a:lstStyle/>
        <a:p>
          <a:endParaRPr lang="en-IN"/>
        </a:p>
      </dgm:t>
    </dgm:pt>
    <dgm:pt modelId="{BE432D65-DB2C-4960-AF37-D52692526F67}" type="pres">
      <dgm:prSet presAssocID="{6D6D662B-E079-42DB-9245-23AC2183AADF}" presName="parentText" presStyleLbl="node1" presStyleIdx="0" presStyleCnt="6">
        <dgm:presLayoutVars>
          <dgm:chMax val="0"/>
          <dgm:bulletEnabled val="1"/>
        </dgm:presLayoutVars>
      </dgm:prSet>
      <dgm:spPr/>
      <dgm:t>
        <a:bodyPr/>
        <a:lstStyle/>
        <a:p>
          <a:endParaRPr lang="en-IN"/>
        </a:p>
      </dgm:t>
    </dgm:pt>
    <dgm:pt modelId="{B0ED9346-801E-4981-9BA1-E68EA32EDA00}" type="pres">
      <dgm:prSet presAssocID="{E740BFF7-E898-4E5A-BD1F-7FF1238E7AFC}" presName="spacer" presStyleCnt="0"/>
      <dgm:spPr/>
    </dgm:pt>
    <dgm:pt modelId="{190C99D2-5560-4D5D-B695-C34498794787}" type="pres">
      <dgm:prSet presAssocID="{010F86D0-2135-4FC9-AD93-1E75923763C9}" presName="parentText" presStyleLbl="node1" presStyleIdx="1" presStyleCnt="6">
        <dgm:presLayoutVars>
          <dgm:chMax val="0"/>
          <dgm:bulletEnabled val="1"/>
        </dgm:presLayoutVars>
      </dgm:prSet>
      <dgm:spPr/>
      <dgm:t>
        <a:bodyPr/>
        <a:lstStyle/>
        <a:p>
          <a:endParaRPr lang="en-IN"/>
        </a:p>
      </dgm:t>
    </dgm:pt>
    <dgm:pt modelId="{62C551D2-837D-445F-8656-DE7716EC27D4}" type="pres">
      <dgm:prSet presAssocID="{D349E941-CC06-4D43-B937-914522040CD4}" presName="spacer" presStyleCnt="0"/>
      <dgm:spPr/>
    </dgm:pt>
    <dgm:pt modelId="{A9242ABB-BB16-464F-99E8-6D2750CA52C2}" type="pres">
      <dgm:prSet presAssocID="{82A92A22-632F-44F1-ABC1-79A32D1060CC}" presName="parentText" presStyleLbl="node1" presStyleIdx="2" presStyleCnt="6">
        <dgm:presLayoutVars>
          <dgm:chMax val="0"/>
          <dgm:bulletEnabled val="1"/>
        </dgm:presLayoutVars>
      </dgm:prSet>
      <dgm:spPr/>
      <dgm:t>
        <a:bodyPr/>
        <a:lstStyle/>
        <a:p>
          <a:endParaRPr lang="en-IN"/>
        </a:p>
      </dgm:t>
    </dgm:pt>
    <dgm:pt modelId="{BB770595-73FE-4A0C-A6E1-F926EF47A32F}" type="pres">
      <dgm:prSet presAssocID="{90ABB9DB-FC50-4F2F-ABD4-B5E62A4E1EBE}" presName="spacer" presStyleCnt="0"/>
      <dgm:spPr/>
    </dgm:pt>
    <dgm:pt modelId="{212A9525-01B6-4EB5-91B1-EAF785FC20A4}" type="pres">
      <dgm:prSet presAssocID="{4598924F-CE6B-4301-972D-D832D76F4CE7}" presName="parentText" presStyleLbl="node1" presStyleIdx="3" presStyleCnt="6">
        <dgm:presLayoutVars>
          <dgm:chMax val="0"/>
          <dgm:bulletEnabled val="1"/>
        </dgm:presLayoutVars>
      </dgm:prSet>
      <dgm:spPr/>
      <dgm:t>
        <a:bodyPr/>
        <a:lstStyle/>
        <a:p>
          <a:endParaRPr lang="en-IN"/>
        </a:p>
      </dgm:t>
    </dgm:pt>
    <dgm:pt modelId="{81BED3D3-4649-4809-AFD4-7D954FAEF8F4}" type="pres">
      <dgm:prSet presAssocID="{08D661F0-EE48-4C5C-BC11-E5E57017FE28}" presName="spacer" presStyleCnt="0"/>
      <dgm:spPr/>
    </dgm:pt>
    <dgm:pt modelId="{7DE0DA08-FB85-4BAF-96D8-439A43007BC5}" type="pres">
      <dgm:prSet presAssocID="{0E723226-948B-40EC-B880-B7397259F3D7}" presName="parentText" presStyleLbl="node1" presStyleIdx="4" presStyleCnt="6">
        <dgm:presLayoutVars>
          <dgm:chMax val="0"/>
          <dgm:bulletEnabled val="1"/>
        </dgm:presLayoutVars>
      </dgm:prSet>
      <dgm:spPr/>
      <dgm:t>
        <a:bodyPr/>
        <a:lstStyle/>
        <a:p>
          <a:endParaRPr lang="en-IN"/>
        </a:p>
      </dgm:t>
    </dgm:pt>
    <dgm:pt modelId="{6D5355EF-139C-4E53-BE6D-709617EB3DCB}" type="pres">
      <dgm:prSet presAssocID="{830ACF1C-7778-49BB-A56D-AF76BAB9ACAB}" presName="spacer" presStyleCnt="0"/>
      <dgm:spPr/>
    </dgm:pt>
    <dgm:pt modelId="{26E7B5B7-6B8B-408A-AE89-1732768B034B}" type="pres">
      <dgm:prSet presAssocID="{78EBB2E9-C15D-4CFE-AD01-EC6EB72DDF7A}" presName="parentText" presStyleLbl="node1" presStyleIdx="5" presStyleCnt="6">
        <dgm:presLayoutVars>
          <dgm:chMax val="0"/>
          <dgm:bulletEnabled val="1"/>
        </dgm:presLayoutVars>
      </dgm:prSet>
      <dgm:spPr/>
      <dgm:t>
        <a:bodyPr/>
        <a:lstStyle/>
        <a:p>
          <a:endParaRPr lang="en-IN"/>
        </a:p>
      </dgm:t>
    </dgm:pt>
  </dgm:ptLst>
  <dgm:cxnLst>
    <dgm:cxn modelId="{C3B74C7B-4FDD-4DD0-996C-4D6143B468AD}" type="presOf" srcId="{010F86D0-2135-4FC9-AD93-1E75923763C9}" destId="{190C99D2-5560-4D5D-B695-C34498794787}" srcOrd="0" destOrd="0" presId="urn:microsoft.com/office/officeart/2005/8/layout/vList2"/>
    <dgm:cxn modelId="{88932CCC-FF11-404F-94B4-E184049A4603}" type="presOf" srcId="{FA93DB72-CEA7-4C5A-BE94-448030E50933}" destId="{8A246F36-06A8-4CA1-A78C-5C997399E0C7}" srcOrd="0" destOrd="0" presId="urn:microsoft.com/office/officeart/2005/8/layout/vList2"/>
    <dgm:cxn modelId="{F3024511-7B6C-4749-9165-111DA7C5C70E}" type="presOf" srcId="{6D6D662B-E079-42DB-9245-23AC2183AADF}" destId="{BE432D65-DB2C-4960-AF37-D52692526F67}" srcOrd="0" destOrd="0" presId="urn:microsoft.com/office/officeart/2005/8/layout/vList2"/>
    <dgm:cxn modelId="{11538D36-6501-405F-8229-23E34C33F0E9}" type="presOf" srcId="{4598924F-CE6B-4301-972D-D832D76F4CE7}" destId="{212A9525-01B6-4EB5-91B1-EAF785FC20A4}" srcOrd="0" destOrd="0" presId="urn:microsoft.com/office/officeart/2005/8/layout/vList2"/>
    <dgm:cxn modelId="{F8C5E623-C551-482E-B44B-63C3C06F5893}" type="presOf" srcId="{0E723226-948B-40EC-B880-B7397259F3D7}" destId="{7DE0DA08-FB85-4BAF-96D8-439A43007BC5}" srcOrd="0" destOrd="0" presId="urn:microsoft.com/office/officeart/2005/8/layout/vList2"/>
    <dgm:cxn modelId="{23A8BC56-C988-4F00-9C71-A95FA5E7C2FE}" srcId="{FA93DB72-CEA7-4C5A-BE94-448030E50933}" destId="{6D6D662B-E079-42DB-9245-23AC2183AADF}" srcOrd="0" destOrd="0" parTransId="{E9970E81-E351-4B26-A5D2-33EF262E29B7}" sibTransId="{E740BFF7-E898-4E5A-BD1F-7FF1238E7AFC}"/>
    <dgm:cxn modelId="{6FBA21E8-DB2D-45BD-BF1E-2CC747F0627E}" type="presOf" srcId="{82A92A22-632F-44F1-ABC1-79A32D1060CC}" destId="{A9242ABB-BB16-464F-99E8-6D2750CA52C2}" srcOrd="0" destOrd="0" presId="urn:microsoft.com/office/officeart/2005/8/layout/vList2"/>
    <dgm:cxn modelId="{90FFB179-357E-4C46-BA91-91EA31F077CF}" srcId="{FA93DB72-CEA7-4C5A-BE94-448030E50933}" destId="{010F86D0-2135-4FC9-AD93-1E75923763C9}" srcOrd="1" destOrd="0" parTransId="{191E1E67-F181-49AE-B77B-A5D89B80B8A4}" sibTransId="{D349E941-CC06-4D43-B937-914522040CD4}"/>
    <dgm:cxn modelId="{75BF4F36-194A-4AC4-8C41-200337210713}" srcId="{FA93DB72-CEA7-4C5A-BE94-448030E50933}" destId="{4598924F-CE6B-4301-972D-D832D76F4CE7}" srcOrd="3" destOrd="0" parTransId="{91131A82-6ED7-481F-85C3-09BCF82AC0BB}" sibTransId="{08D661F0-EE48-4C5C-BC11-E5E57017FE28}"/>
    <dgm:cxn modelId="{149DDAD6-B8F6-49C1-A4DB-63229C2A3DB3}" srcId="{FA93DB72-CEA7-4C5A-BE94-448030E50933}" destId="{82A92A22-632F-44F1-ABC1-79A32D1060CC}" srcOrd="2" destOrd="0" parTransId="{03787379-CDC3-4A23-B3FB-177230431EEC}" sibTransId="{90ABB9DB-FC50-4F2F-ABD4-B5E62A4E1EBE}"/>
    <dgm:cxn modelId="{783F0292-66B8-4CFB-917A-E556BAA79A29}" srcId="{FA93DB72-CEA7-4C5A-BE94-448030E50933}" destId="{78EBB2E9-C15D-4CFE-AD01-EC6EB72DDF7A}" srcOrd="5" destOrd="0" parTransId="{0305EFBF-C87D-43DC-8280-2436E6F436B1}" sibTransId="{B2C8245A-4AD4-46FC-8064-46195E65C0AB}"/>
    <dgm:cxn modelId="{14A1AF79-067B-4023-B701-94F9D9884845}" srcId="{FA93DB72-CEA7-4C5A-BE94-448030E50933}" destId="{0E723226-948B-40EC-B880-B7397259F3D7}" srcOrd="4" destOrd="0" parTransId="{EB91A83A-A2B9-4A4D-A375-F8B529EC8727}" sibTransId="{830ACF1C-7778-49BB-A56D-AF76BAB9ACAB}"/>
    <dgm:cxn modelId="{4D944BD7-4A10-4F91-B4FF-09EA918F84CB}" type="presOf" srcId="{78EBB2E9-C15D-4CFE-AD01-EC6EB72DDF7A}" destId="{26E7B5B7-6B8B-408A-AE89-1732768B034B}" srcOrd="0" destOrd="0" presId="urn:microsoft.com/office/officeart/2005/8/layout/vList2"/>
    <dgm:cxn modelId="{CC20A9C3-3CA9-4BE8-854C-794A755D80C9}" type="presParOf" srcId="{8A246F36-06A8-4CA1-A78C-5C997399E0C7}" destId="{BE432D65-DB2C-4960-AF37-D52692526F67}" srcOrd="0" destOrd="0" presId="urn:microsoft.com/office/officeart/2005/8/layout/vList2"/>
    <dgm:cxn modelId="{83CB91BC-BF2B-48B0-A72C-777796B72724}" type="presParOf" srcId="{8A246F36-06A8-4CA1-A78C-5C997399E0C7}" destId="{B0ED9346-801E-4981-9BA1-E68EA32EDA00}" srcOrd="1" destOrd="0" presId="urn:microsoft.com/office/officeart/2005/8/layout/vList2"/>
    <dgm:cxn modelId="{EBBBC2D0-BA07-4FE7-88CF-73503F35DF9F}" type="presParOf" srcId="{8A246F36-06A8-4CA1-A78C-5C997399E0C7}" destId="{190C99D2-5560-4D5D-B695-C34498794787}" srcOrd="2" destOrd="0" presId="urn:microsoft.com/office/officeart/2005/8/layout/vList2"/>
    <dgm:cxn modelId="{8AF9C697-12A3-46AC-9419-7BD7326584CB}" type="presParOf" srcId="{8A246F36-06A8-4CA1-A78C-5C997399E0C7}" destId="{62C551D2-837D-445F-8656-DE7716EC27D4}" srcOrd="3" destOrd="0" presId="urn:microsoft.com/office/officeart/2005/8/layout/vList2"/>
    <dgm:cxn modelId="{F670100C-3892-4A6A-A6C2-97F85E756FF4}" type="presParOf" srcId="{8A246F36-06A8-4CA1-A78C-5C997399E0C7}" destId="{A9242ABB-BB16-464F-99E8-6D2750CA52C2}" srcOrd="4" destOrd="0" presId="urn:microsoft.com/office/officeart/2005/8/layout/vList2"/>
    <dgm:cxn modelId="{687F4DE4-190A-4971-AB69-DE89A3B512E3}" type="presParOf" srcId="{8A246F36-06A8-4CA1-A78C-5C997399E0C7}" destId="{BB770595-73FE-4A0C-A6E1-F926EF47A32F}" srcOrd="5" destOrd="0" presId="urn:microsoft.com/office/officeart/2005/8/layout/vList2"/>
    <dgm:cxn modelId="{6E943E42-3DD5-47BE-8A77-A5AF4DFB3752}" type="presParOf" srcId="{8A246F36-06A8-4CA1-A78C-5C997399E0C7}" destId="{212A9525-01B6-4EB5-91B1-EAF785FC20A4}" srcOrd="6" destOrd="0" presId="urn:microsoft.com/office/officeart/2005/8/layout/vList2"/>
    <dgm:cxn modelId="{786375F5-EB2B-47E5-A6F1-F1CF7C80CED5}" type="presParOf" srcId="{8A246F36-06A8-4CA1-A78C-5C997399E0C7}" destId="{81BED3D3-4649-4809-AFD4-7D954FAEF8F4}" srcOrd="7" destOrd="0" presId="urn:microsoft.com/office/officeart/2005/8/layout/vList2"/>
    <dgm:cxn modelId="{D2379023-7633-4AA4-8AFE-A3B38B60D1C1}" type="presParOf" srcId="{8A246F36-06A8-4CA1-A78C-5C997399E0C7}" destId="{7DE0DA08-FB85-4BAF-96D8-439A43007BC5}" srcOrd="8" destOrd="0" presId="urn:microsoft.com/office/officeart/2005/8/layout/vList2"/>
    <dgm:cxn modelId="{484AC236-AFF4-4DE3-92D3-52817246AE81}" type="presParOf" srcId="{8A246F36-06A8-4CA1-A78C-5C997399E0C7}" destId="{6D5355EF-139C-4E53-BE6D-709617EB3DCB}" srcOrd="9" destOrd="0" presId="urn:microsoft.com/office/officeart/2005/8/layout/vList2"/>
    <dgm:cxn modelId="{1EB6A432-FC03-43F6-99E3-BA4959723C3F}" type="presParOf" srcId="{8A246F36-06A8-4CA1-A78C-5C997399E0C7}" destId="{26E7B5B7-6B8B-408A-AE89-1732768B034B}"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E432D65-DB2C-4960-AF37-D52692526F67}">
      <dsp:nvSpPr>
        <dsp:cNvPr id="0" name=""/>
        <dsp:cNvSpPr/>
      </dsp:nvSpPr>
      <dsp:spPr>
        <a:xfrm>
          <a:off x="0" y="11904"/>
          <a:ext cx="9923767" cy="479700"/>
        </a:xfrm>
        <a:prstGeom prst="round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err="1"/>
            <a:t>itemscope</a:t>
          </a:r>
          <a:r>
            <a:rPr lang="en-US" sz="2000" kern="1200" dirty="0"/>
            <a:t> </a:t>
          </a:r>
          <a:r>
            <a:rPr lang="en-US" sz="2000" kern="1200" dirty="0" err="1"/>
            <a:t>itmetype</a:t>
          </a:r>
          <a:r>
            <a:rPr lang="en-US" sz="2000" kern="1200" dirty="0"/>
            <a:t>="https://schema.org/image" </a:t>
          </a:r>
        </a:p>
      </dsp:txBody>
      <dsp:txXfrm>
        <a:off x="23417" y="35321"/>
        <a:ext cx="9876933" cy="432866"/>
      </dsp:txXfrm>
    </dsp:sp>
    <dsp:sp modelId="{190C99D2-5560-4D5D-B695-C34498794787}">
      <dsp:nvSpPr>
        <dsp:cNvPr id="0" name=""/>
        <dsp:cNvSpPr/>
      </dsp:nvSpPr>
      <dsp:spPr>
        <a:xfrm>
          <a:off x="0" y="549204"/>
          <a:ext cx="9923767" cy="479700"/>
        </a:xfrm>
        <a:prstGeom prst="round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err="1"/>
            <a:t>itmeprop</a:t>
          </a:r>
          <a:r>
            <a:rPr lang="en-US" sz="2000" kern="1200" dirty="0"/>
            <a:t>="image" </a:t>
          </a:r>
        </a:p>
      </dsp:txBody>
      <dsp:txXfrm>
        <a:off x="23417" y="572621"/>
        <a:ext cx="9876933" cy="432866"/>
      </dsp:txXfrm>
    </dsp:sp>
    <dsp:sp modelId="{A9242ABB-BB16-464F-99E8-6D2750CA52C2}">
      <dsp:nvSpPr>
        <dsp:cNvPr id="0" name=""/>
        <dsp:cNvSpPr/>
      </dsp:nvSpPr>
      <dsp:spPr>
        <a:xfrm>
          <a:off x="0" y="1086504"/>
          <a:ext cx="9923767" cy="479700"/>
        </a:xfrm>
        <a:prstGeom prst="round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a:t>id="</a:t>
          </a:r>
          <a:r>
            <a:rPr lang="en-US" sz="2000" kern="1200" dirty="0" err="1"/>
            <a:t>svg</a:t>
          </a:r>
          <a:r>
            <a:rPr lang="en-US" sz="2000" kern="1200" dirty="0"/>
            <a:t>" </a:t>
          </a:r>
          <a:endParaRPr lang="en-US" sz="2000" kern="1200" dirty="0">
            <a:latin typeface="Century Gothic" panose="020B0502020202020204"/>
          </a:endParaRPr>
        </a:p>
      </dsp:txBody>
      <dsp:txXfrm>
        <a:off x="23417" y="1109921"/>
        <a:ext cx="9876933" cy="432866"/>
      </dsp:txXfrm>
    </dsp:sp>
    <dsp:sp modelId="{212A9525-01B6-4EB5-91B1-EAF785FC20A4}">
      <dsp:nvSpPr>
        <dsp:cNvPr id="0" name=""/>
        <dsp:cNvSpPr/>
      </dsp:nvSpPr>
      <dsp:spPr>
        <a:xfrm>
          <a:off x="0" y="1623804"/>
          <a:ext cx="9923767" cy="479700"/>
        </a:xfrm>
        <a:prstGeom prst="round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a:latin typeface="Century Gothic" panose="020B0502020202020204"/>
            </a:rPr>
            <a:t>Use of alt tag</a:t>
          </a:r>
          <a:r>
            <a:rPr lang="en-US" sz="2000" kern="1200" dirty="0"/>
            <a:t> </a:t>
          </a:r>
          <a:endParaRPr lang="en-GB" sz="2000" kern="1200" dirty="0"/>
        </a:p>
      </dsp:txBody>
      <dsp:txXfrm>
        <a:off x="23417" y="1647221"/>
        <a:ext cx="9876933" cy="432866"/>
      </dsp:txXfrm>
    </dsp:sp>
    <dsp:sp modelId="{7DE0DA08-FB85-4BAF-96D8-439A43007BC5}">
      <dsp:nvSpPr>
        <dsp:cNvPr id="0" name=""/>
        <dsp:cNvSpPr/>
      </dsp:nvSpPr>
      <dsp:spPr>
        <a:xfrm>
          <a:off x="0" y="2161104"/>
          <a:ext cx="9923767" cy="479700"/>
        </a:xfrm>
        <a:prstGeom prst="round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en-US" sz="2000" kern="1200" dirty="0"/>
            <a:t>alt="Happy Birthday Wishes To A Crush - Couple on bicycle - </a:t>
          </a:r>
          <a:r>
            <a:rPr lang="en-US" sz="2000" kern="1200" dirty="0" err="1"/>
            <a:t>Celebrare</a:t>
          </a:r>
          <a:r>
            <a:rPr lang="en-US" sz="2000" kern="1200" dirty="0"/>
            <a:t>"&gt;</a:t>
          </a:r>
        </a:p>
      </dsp:txBody>
      <dsp:txXfrm>
        <a:off x="23417" y="2184521"/>
        <a:ext cx="9876933" cy="432866"/>
      </dsp:txXfrm>
    </dsp:sp>
    <dsp:sp modelId="{26E7B5B7-6B8B-408A-AE89-1732768B034B}">
      <dsp:nvSpPr>
        <dsp:cNvPr id="0" name=""/>
        <dsp:cNvSpPr/>
      </dsp:nvSpPr>
      <dsp:spPr>
        <a:xfrm>
          <a:off x="0" y="2698404"/>
          <a:ext cx="9923767" cy="479700"/>
        </a:xfrm>
        <a:prstGeom prst="round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84000"/>
                <a:lumMod val="84000"/>
              </a:schemeClr>
            </a:gs>
          </a:gsLst>
          <a:lin ang="5400000" scaled="0"/>
        </a:gradFill>
        <a:ln>
          <a:noFill/>
        </a:ln>
        <a:effectLst>
          <a:innerShdw blurRad="50800" dist="25400" dir="13500000">
            <a:srgbClr val="000000">
              <a:alpha val="55000"/>
            </a:srgbClr>
          </a:innerShdw>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rtl="0">
            <a:lnSpc>
              <a:spcPct val="90000"/>
            </a:lnSpc>
            <a:spcBef>
              <a:spcPct val="0"/>
            </a:spcBef>
            <a:spcAft>
              <a:spcPct val="35000"/>
            </a:spcAft>
          </a:pPr>
          <a:r>
            <a:rPr lang="en-US" sz="2000" kern="1200" dirty="0">
              <a:latin typeface="Century Gothic" panose="020B0502020202020204"/>
            </a:rPr>
            <a:t>Reduce the size</a:t>
          </a:r>
        </a:p>
      </dsp:txBody>
      <dsp:txXfrm>
        <a:off x="23417" y="2721821"/>
        <a:ext cx="9876933" cy="43286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png>
</file>

<file path=ppt/media/image3.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dirty="0"/>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07002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55981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dirty="0"/>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14931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dirty="0"/>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041476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dirty="0"/>
              <a:t>Click to edit Master title style</a:t>
            </a:r>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058624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dirty="0"/>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878168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dirty="0"/>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dirty="0"/>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968055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887489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0052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nchor="ct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05063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dirty="0"/>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17381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08077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28805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465696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41143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dirty="0"/>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16896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dirty="0"/>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7/9/2021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43816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7/9/2021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91273817"/>
      </p:ext>
    </p:extLst>
  </p:cSld>
  <p:clrMap bg1="dk1" tx1="lt1" bg2="dk2" tx2="lt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 id="2147483823" r:id="rId13"/>
    <p:sldLayoutId id="2147483824" r:id="rId14"/>
    <p:sldLayoutId id="2147483825" r:id="rId15"/>
    <p:sldLayoutId id="2147483826" r:id="rId16"/>
    <p:sldLayoutId id="214748382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185" name="TextBox 184">
            <a:extLst>
              <a:ext uri="{FF2B5EF4-FFF2-40B4-BE49-F238E27FC236}">
                <a16:creationId xmlns="" xmlns:a16="http://schemas.microsoft.com/office/drawing/2014/main" id="{FDBDB902-4116-495F-B40F-E267A5F13865}"/>
              </a:ext>
            </a:extLst>
          </p:cNvPr>
          <p:cNvSpPr txBox="1"/>
          <p:nvPr/>
        </p:nvSpPr>
        <p:spPr>
          <a:xfrm>
            <a:off x="5309418" y="609600"/>
            <a:ext cx="6223821" cy="3642851"/>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ctr" defTabSz="457200">
              <a:spcBef>
                <a:spcPct val="0"/>
              </a:spcBef>
              <a:spcAft>
                <a:spcPts val="600"/>
              </a:spcAft>
            </a:pPr>
            <a:r>
              <a:rPr lang="en-US" sz="4800" i="1"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Topic :</a:t>
            </a:r>
          </a:p>
          <a:p>
            <a:pPr algn="ctr" defTabSz="457200">
              <a:spcBef>
                <a:spcPct val="0"/>
              </a:spcBef>
              <a:spcAft>
                <a:spcPts val="600"/>
              </a:spcAft>
            </a:pPr>
            <a:r>
              <a:rPr lang="en-US" sz="4800" i="1"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Happy Birthday  Wishes for a Crush</a:t>
            </a:r>
          </a:p>
        </p:txBody>
      </p:sp>
      <p:pic>
        <p:nvPicPr>
          <p:cNvPr id="186" name="Graphic 204">
            <a:extLst>
              <a:ext uri="{FF2B5EF4-FFF2-40B4-BE49-F238E27FC236}">
                <a16:creationId xmlns="" xmlns:a16="http://schemas.microsoft.com/office/drawing/2014/main" id="{FADBF56B-D45F-467C-8FCD-23464D901087}"/>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633999" y="1456426"/>
            <a:ext cx="4001315" cy="3936048"/>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A3BE5FA1-C92D-480E-854D-91C4DB024BC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rgbClr val="FEB745"/>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useBgFill="1">
        <p:nvSpPr>
          <p:cNvPr id="10" name="Rounded Rectangle 7">
            <a:extLst>
              <a:ext uri="{FF2B5EF4-FFF2-40B4-BE49-F238E27FC236}">
                <a16:creationId xmlns="" xmlns:a16="http://schemas.microsoft.com/office/drawing/2014/main" id="{C3B99355-AB5C-473C-AD09-E151232C0CB2}"/>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643467" y="799063"/>
            <a:ext cx="7325537" cy="5260058"/>
          </a:xfrm>
          <a:prstGeom prst="roundRect">
            <a:avLst>
              <a:gd name="adj" fmla="val 3812"/>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Graphical user interface, website&#10;&#10;Description automatically generated">
            <a:extLst>
              <a:ext uri="{FF2B5EF4-FFF2-40B4-BE49-F238E27FC236}">
                <a16:creationId xmlns="" xmlns:a16="http://schemas.microsoft.com/office/drawing/2014/main" id="{42EBD4EA-B7EB-4700-9D0B-9CA169F4DAE5}"/>
              </a:ext>
            </a:extLst>
          </p:cNvPr>
          <p:cNvPicPr>
            <a:picLocks noChangeAspect="1"/>
          </p:cNvPicPr>
          <p:nvPr/>
        </p:nvPicPr>
        <p:blipFill>
          <a:blip r:embed="rId2"/>
          <a:stretch>
            <a:fillRect/>
          </a:stretch>
        </p:blipFill>
        <p:spPr>
          <a:xfrm>
            <a:off x="965057" y="1549680"/>
            <a:ext cx="6682356" cy="3758824"/>
          </a:xfrm>
          <a:prstGeom prst="rect">
            <a:avLst/>
          </a:prstGeom>
        </p:spPr>
      </p:pic>
      <p:sp useBgFill="1">
        <p:nvSpPr>
          <p:cNvPr id="12" name="Rounded Rectangle 7">
            <a:extLst>
              <a:ext uri="{FF2B5EF4-FFF2-40B4-BE49-F238E27FC236}">
                <a16:creationId xmlns="" xmlns:a16="http://schemas.microsoft.com/office/drawing/2014/main" id="{CF50C020-4FFB-4799-8764-2B7274AE784A}"/>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8129872" y="799063"/>
            <a:ext cx="3418661" cy="5260058"/>
          </a:xfrm>
          <a:prstGeom prst="roundRect">
            <a:avLst>
              <a:gd name="adj" fmla="val 3812"/>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Graphical user interface, text, application&#10;&#10;Description automatically generated">
            <a:extLst>
              <a:ext uri="{FF2B5EF4-FFF2-40B4-BE49-F238E27FC236}">
                <a16:creationId xmlns="" xmlns:a16="http://schemas.microsoft.com/office/drawing/2014/main" id="{5BEE9E31-3EE5-47EA-9847-B860C875CB4B}"/>
              </a:ext>
            </a:extLst>
          </p:cNvPr>
          <p:cNvPicPr>
            <a:picLocks noChangeAspect="1"/>
          </p:cNvPicPr>
          <p:nvPr/>
        </p:nvPicPr>
        <p:blipFill>
          <a:blip r:embed="rId3"/>
          <a:stretch>
            <a:fillRect/>
          </a:stretch>
        </p:blipFill>
        <p:spPr>
          <a:xfrm>
            <a:off x="8582667" y="1120613"/>
            <a:ext cx="2513068" cy="4611134"/>
          </a:xfrm>
          <a:prstGeom prst="rect">
            <a:avLst/>
          </a:prstGeom>
        </p:spPr>
      </p:pic>
    </p:spTree>
    <p:extLst>
      <p:ext uri="{BB962C8B-B14F-4D97-AF65-F5344CB8AC3E}">
        <p14:creationId xmlns:p14="http://schemas.microsoft.com/office/powerpoint/2010/main" val="1844125062"/>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13" name="Rectangle 15">
            <a:extLst>
              <a:ext uri="{FF2B5EF4-FFF2-40B4-BE49-F238E27FC236}">
                <a16:creationId xmlns="" xmlns:a16="http://schemas.microsoft.com/office/drawing/2014/main" id="{5BBD3ED2-B0E6-45A2-ABD5-ECF31BC37C2E}"/>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7">
            <a:extLst>
              <a:ext uri="{FF2B5EF4-FFF2-40B4-BE49-F238E27FC236}">
                <a16:creationId xmlns="" xmlns:a16="http://schemas.microsoft.com/office/drawing/2014/main" id="{F2D2D1E8-4ABF-4B6B-B39D-40B080B61E4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763160" y="0"/>
            <a:ext cx="9369421" cy="68579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9">
            <a:extLst>
              <a:ext uri="{FF2B5EF4-FFF2-40B4-BE49-F238E27FC236}">
                <a16:creationId xmlns="" xmlns:a16="http://schemas.microsoft.com/office/drawing/2014/main" id="{BC7AB4B5-66A5-48D1-BD88-C60A16ED971B}"/>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2"/>
            <a:ext cx="6088489" cy="6858002"/>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 xmlns:a16="http://schemas.microsoft.com/office/drawing/2014/main" id="{78C2E2DE-C4B5-4544-BD95-AFA637D0E1E0}"/>
              </a:ext>
            </a:extLst>
          </p:cNvPr>
          <p:cNvSpPr txBox="1"/>
          <p:nvPr/>
        </p:nvSpPr>
        <p:spPr>
          <a:xfrm>
            <a:off x="962022" y="643467"/>
            <a:ext cx="4340023" cy="557106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457200">
              <a:spcBef>
                <a:spcPct val="0"/>
              </a:spcBef>
              <a:spcAft>
                <a:spcPts val="600"/>
              </a:spcAft>
            </a:pPr>
            <a:endParaRPr lang="en-US" sz="4400" b="1"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endParaRPr>
          </a:p>
          <a:p>
            <a:pPr defTabSz="457200">
              <a:spcBef>
                <a:spcPct val="0"/>
              </a:spcBef>
              <a:spcAft>
                <a:spcPts val="600"/>
              </a:spcAft>
            </a:pPr>
            <a:endParaRPr lang="en-US" sz="4400" b="1"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endParaRPr>
          </a:p>
          <a:p>
            <a:pPr defTabSz="457200">
              <a:spcBef>
                <a:spcPct val="0"/>
              </a:spcBef>
              <a:spcAft>
                <a:spcPts val="600"/>
              </a:spcAft>
            </a:pPr>
            <a:endParaRPr lang="en-US" sz="4400" b="1"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endParaRPr>
          </a:p>
          <a:p>
            <a:pPr defTabSz="457200">
              <a:spcBef>
                <a:spcPct val="0"/>
              </a:spcBef>
              <a:spcAft>
                <a:spcPts val="600"/>
              </a:spcAft>
            </a:pPr>
            <a:r>
              <a:rPr lang="en-US" sz="4400" b="1"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rPr>
              <a:t>THANK YOU</a:t>
            </a:r>
          </a:p>
          <a:p>
            <a:pPr defTabSz="457200">
              <a:spcBef>
                <a:spcPct val="0"/>
              </a:spcBef>
              <a:spcAft>
                <a:spcPts val="600"/>
              </a:spcAft>
            </a:pPr>
            <a:endParaRPr lang="en-US" sz="44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endParaRPr>
          </a:p>
        </p:txBody>
      </p:sp>
      <p:sp>
        <p:nvSpPr>
          <p:cNvPr id="3" name="TextBox 2">
            <a:extLst>
              <a:ext uri="{FF2B5EF4-FFF2-40B4-BE49-F238E27FC236}">
                <a16:creationId xmlns="" xmlns:a16="http://schemas.microsoft.com/office/drawing/2014/main" id="{DB4C84B6-C968-4E74-9A48-601181265B3E}"/>
              </a:ext>
            </a:extLst>
          </p:cNvPr>
          <p:cNvSpPr txBox="1"/>
          <p:nvPr/>
        </p:nvSpPr>
        <p:spPr>
          <a:xfrm>
            <a:off x="6708499" y="643467"/>
            <a:ext cx="4521480" cy="5571064"/>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457200">
              <a:spcBef>
                <a:spcPct val="20000"/>
              </a:spcBef>
              <a:spcAft>
                <a:spcPts val="600"/>
              </a:spcAft>
              <a:buClr>
                <a:schemeClr val="tx1"/>
              </a:buClr>
              <a:buSzPct val="100000"/>
            </a:pPr>
            <a:r>
              <a:rPr lang="en-US" sz="32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By Puneet Dhiman</a:t>
            </a:r>
            <a:endParaRPr lang="en-US" sz="3200"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defTabSz="457200">
              <a:spcBef>
                <a:spcPct val="20000"/>
              </a:spcBef>
              <a:spcAft>
                <a:spcPts val="600"/>
              </a:spcAft>
              <a:buClr>
                <a:schemeClr val="tx1"/>
              </a:buClr>
              <a:buSzPct val="100000"/>
            </a:pPr>
            <a:r>
              <a:rPr lang="en-US" sz="32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8377951023</a:t>
            </a:r>
            <a:endParaRPr lang="en-US" sz="3200"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136322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E406CA86-052F-44E2-8FC9-F7E2E0696D84}"/>
              </a:ext>
            </a:extLst>
          </p:cNvPr>
          <p:cNvSpPr txBox="1"/>
          <p:nvPr/>
        </p:nvSpPr>
        <p:spPr>
          <a:xfrm>
            <a:off x="6361088" y="1321129"/>
            <a:ext cx="5122606" cy="3216276"/>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457200">
              <a:spcBef>
                <a:spcPct val="20000"/>
              </a:spcBef>
              <a:spcAft>
                <a:spcPts val="600"/>
              </a:spcAft>
              <a:buClr>
                <a:schemeClr val="tx1"/>
              </a:buClr>
              <a:buSzPct val="100000"/>
              <a:buFont typeface="Arial"/>
              <a:buChar char="•"/>
            </a:pPr>
            <a:r>
              <a:rPr lang="en-US" sz="32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Google does ranking on based on the process of "INDEXING" and this is done by google crawler the more the crawler gets our website the more Index we will receive and thus Ranking Increases.</a:t>
            </a:r>
            <a:endParaRPr lang="en-US" sz="3200"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defTabSz="457200">
              <a:spcBef>
                <a:spcPct val="20000"/>
              </a:spcBef>
              <a:spcAft>
                <a:spcPts val="600"/>
              </a:spcAft>
              <a:buClr>
                <a:srgbClr val="FFFFFF"/>
              </a:buClr>
              <a:buSzPct val="100000"/>
              <a:buFont typeface="Arial"/>
              <a:buChar char="•"/>
            </a:pPr>
            <a:r>
              <a:rPr lang="en-GB" sz="3200" cap="small"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And all of this is based on these facts.</a:t>
            </a:r>
            <a:endParaRPr lang="en-US" sz="3200"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pic>
        <p:nvPicPr>
          <p:cNvPr id="2" name="Picture 2" descr="Diagram&#10;&#10;Description automatically generated">
            <a:extLst>
              <a:ext uri="{FF2B5EF4-FFF2-40B4-BE49-F238E27FC236}">
                <a16:creationId xmlns="" xmlns:a16="http://schemas.microsoft.com/office/drawing/2014/main" id="{EC84F79A-2203-4BB3-AFA1-23D74E7850AB}"/>
              </a:ext>
            </a:extLst>
          </p:cNvPr>
          <p:cNvPicPr>
            <a:picLocks noChangeAspect="1"/>
          </p:cNvPicPr>
          <p:nvPr/>
        </p:nvPicPr>
        <p:blipFill>
          <a:blip r:embed="rId3"/>
          <a:stretch>
            <a:fillRect/>
          </a:stretch>
        </p:blipFill>
        <p:spPr>
          <a:xfrm>
            <a:off x="643192" y="1321970"/>
            <a:ext cx="5451627" cy="389401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940513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25F848CB-974F-4BF1-B60A-F8344421F21A}"/>
              </a:ext>
            </a:extLst>
          </p:cNvPr>
          <p:cNvSpPr txBox="1"/>
          <p:nvPr/>
        </p:nvSpPr>
        <p:spPr>
          <a:xfrm>
            <a:off x="603608" y="1756557"/>
            <a:ext cx="3643674" cy="3216276"/>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Autofit/>
          </a:bodyPr>
          <a:lstStyle/>
          <a:p>
            <a:pPr defTabSz="457200">
              <a:lnSpc>
                <a:spcPct val="90000"/>
              </a:lnSpc>
              <a:spcBef>
                <a:spcPct val="20000"/>
              </a:spcBef>
              <a:spcAft>
                <a:spcPts val="600"/>
              </a:spcAft>
              <a:buClr>
                <a:schemeClr val="tx1"/>
              </a:buClr>
              <a:buSzPct val="100000"/>
            </a:pPr>
            <a:endParaRPr lang="en-US" sz="3600" cap="small" dirty="0">
              <a:effectLst>
                <a:glow rad="38100">
                  <a:prstClr val="black">
                    <a:lumMod val="50000"/>
                    <a:lumOff val="50000"/>
                    <a:alpha val="20000"/>
                  </a:prstClr>
                </a:glow>
                <a:outerShdw blurRad="44450" dist="12700" dir="13860000" algn="tl" rotWithShape="0">
                  <a:srgbClr val="000000">
                    <a:alpha val="20000"/>
                  </a:srgbClr>
                </a:outerShdw>
              </a:effectLst>
            </a:endParaRPr>
          </a:p>
          <a:p>
            <a:pPr indent="-447675" defTabSz="457200">
              <a:lnSpc>
                <a:spcPct val="90000"/>
              </a:lnSpc>
              <a:spcBef>
                <a:spcPct val="20000"/>
              </a:spcBef>
              <a:spcAft>
                <a:spcPts val="600"/>
              </a:spcAft>
              <a:buClr>
                <a:schemeClr val="tx1"/>
              </a:buClr>
              <a:buSzPct val="100000"/>
              <a:buFont typeface="Arial"/>
              <a:buChar char="•"/>
            </a:pPr>
            <a:endParaRPr lang="en-US" sz="2000"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indent="-447675" defTabSz="457200">
              <a:lnSpc>
                <a:spcPct val="90000"/>
              </a:lnSpc>
              <a:spcBef>
                <a:spcPct val="20000"/>
              </a:spcBef>
              <a:spcAft>
                <a:spcPts val="600"/>
              </a:spcAft>
              <a:buClr>
                <a:schemeClr val="tx1"/>
              </a:buClr>
              <a:buSzPct val="100000"/>
              <a:buFont typeface="Arial"/>
              <a:buChar char="•"/>
            </a:pPr>
            <a:r>
              <a:rPr lang="en-US" sz="2800" b="1"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1. E-A-T</a:t>
            </a:r>
            <a:endParaRPr lang="en-US" sz="2800"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indent="-447675" defTabSz="457200">
              <a:lnSpc>
                <a:spcPct val="90000"/>
              </a:lnSpc>
              <a:spcBef>
                <a:spcPct val="20000"/>
              </a:spcBef>
              <a:spcAft>
                <a:spcPts val="600"/>
              </a:spcAft>
              <a:buClr>
                <a:schemeClr val="tx1"/>
              </a:buClr>
              <a:buSzPct val="100000"/>
              <a:buFont typeface="Arial"/>
              <a:buChar char="•"/>
            </a:pPr>
            <a:r>
              <a:rPr lang="en-US" sz="2800"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E-A-T, which stands for Expertise, Authoritativeness, and Trustworthiness, is the framework that Google raters use to assess content creators, webpages, and websites as a whole.</a:t>
            </a:r>
            <a:endParaRPr lang="en-US" sz="2800"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p:txBody>
      </p:sp>
      <p:pic>
        <p:nvPicPr>
          <p:cNvPr id="4" name="Picture 4" descr="Diagram&#10;&#10;Description automatically generated">
            <a:extLst>
              <a:ext uri="{FF2B5EF4-FFF2-40B4-BE49-F238E27FC236}">
                <a16:creationId xmlns="" xmlns:a16="http://schemas.microsoft.com/office/drawing/2014/main" id="{063BBD56-5654-4078-B4C7-6005777413F4}"/>
              </a:ext>
            </a:extLst>
          </p:cNvPr>
          <p:cNvPicPr>
            <a:picLocks noChangeAspect="1"/>
          </p:cNvPicPr>
          <p:nvPr/>
        </p:nvPicPr>
        <p:blipFill>
          <a:blip r:embed="rId3"/>
          <a:stretch>
            <a:fillRect/>
          </a:stretch>
        </p:blipFill>
        <p:spPr>
          <a:xfrm>
            <a:off x="4249387" y="974767"/>
            <a:ext cx="7701147" cy="4275116"/>
          </a:xfrm>
          <a:prstGeom prst="rect">
            <a:avLst/>
          </a:prstGeom>
        </p:spPr>
      </p:pic>
    </p:spTree>
    <p:extLst>
      <p:ext uri="{BB962C8B-B14F-4D97-AF65-F5344CB8AC3E}">
        <p14:creationId xmlns:p14="http://schemas.microsoft.com/office/powerpoint/2010/main" val="2287326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33C31627-D21A-4E82-8CCF-5CE1F3D08814}"/>
              </a:ext>
            </a:extLst>
          </p:cNvPr>
          <p:cNvSpPr txBox="1"/>
          <p:nvPr/>
        </p:nvSpPr>
        <p:spPr>
          <a:xfrm>
            <a:off x="252494" y="156951"/>
            <a:ext cx="3643674" cy="6343444"/>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defTabSz="457200">
              <a:spcBef>
                <a:spcPct val="20000"/>
              </a:spcBef>
              <a:spcAft>
                <a:spcPts val="600"/>
              </a:spcAft>
              <a:buClr>
                <a:schemeClr val="tx1"/>
              </a:buClr>
              <a:buSzPct val="100000"/>
            </a:pPr>
            <a:endParaRPr lang="en-US" sz="2800" b="1"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endParaRPr>
          </a:p>
          <a:p>
            <a:pPr defTabSz="457200">
              <a:spcBef>
                <a:spcPct val="20000"/>
              </a:spcBef>
              <a:spcAft>
                <a:spcPts val="600"/>
              </a:spcAft>
              <a:buClr>
                <a:schemeClr val="tx1"/>
              </a:buClr>
              <a:buSzPct val="100000"/>
              <a:buFont typeface="Arial"/>
              <a:buChar char="•"/>
            </a:pPr>
            <a:r>
              <a:rPr lang="en-US" sz="2800" b="1"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Meta </a:t>
            </a:r>
            <a:r>
              <a:rPr lang="en-US" sz="2800" b="1" cap="small" dirty="0" smtClean="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Description</a:t>
            </a:r>
          </a:p>
          <a:p>
            <a:pPr defTabSz="457200">
              <a:spcBef>
                <a:spcPct val="20000"/>
              </a:spcBef>
              <a:spcAft>
                <a:spcPts val="600"/>
              </a:spcAft>
              <a:buClr>
                <a:schemeClr val="tx1"/>
              </a:buClr>
              <a:buSzPct val="100000"/>
              <a:buFont typeface="Arial"/>
              <a:buChar char="•"/>
            </a:pPr>
            <a:endParaRPr lang="en-US" sz="2800" b="1" cap="small" dirty="0" smtClean="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endParaRPr>
          </a:p>
          <a:p>
            <a:pPr defTabSz="457200">
              <a:spcBef>
                <a:spcPct val="20000"/>
              </a:spcBef>
              <a:spcAft>
                <a:spcPts val="600"/>
              </a:spcAft>
              <a:buClr>
                <a:schemeClr val="tx1"/>
              </a:buClr>
              <a:buSzPct val="100000"/>
              <a:buFont typeface="Arial"/>
              <a:buChar char="•"/>
            </a:pPr>
            <a:r>
              <a:rPr lang="en-US" sz="2800" b="1" cap="small" dirty="0" smtClean="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Twitter </a:t>
            </a:r>
            <a:r>
              <a:rPr lang="en-US" sz="2800" b="1" cap="small" dirty="0" smtClean="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tag: like feature snippet</a:t>
            </a:r>
            <a:endParaRPr lang="en-US" sz="2800" b="1" cap="small" dirty="0" smtClean="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endParaRPr>
          </a:p>
          <a:p>
            <a:pPr defTabSz="457200">
              <a:spcBef>
                <a:spcPct val="20000"/>
              </a:spcBef>
              <a:spcAft>
                <a:spcPts val="600"/>
              </a:spcAft>
              <a:buClr>
                <a:schemeClr val="tx1"/>
              </a:buClr>
              <a:buSzPct val="100000"/>
              <a:buFont typeface="Arial"/>
              <a:buChar char="•"/>
            </a:pPr>
            <a:endParaRPr lang="en-US" sz="2800" b="1" cap="small" dirty="0" smtClean="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endParaRPr>
          </a:p>
          <a:p>
            <a:pPr defTabSz="457200">
              <a:spcBef>
                <a:spcPct val="20000"/>
              </a:spcBef>
              <a:spcAft>
                <a:spcPts val="600"/>
              </a:spcAft>
              <a:buClr>
                <a:schemeClr val="tx1"/>
              </a:buClr>
              <a:buSzPct val="100000"/>
              <a:buFont typeface="Arial"/>
              <a:buChar char="•"/>
            </a:pPr>
            <a:r>
              <a:rPr lang="en-US" sz="2800" b="1" cap="small" dirty="0" err="1" smtClean="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Og</a:t>
            </a:r>
            <a:r>
              <a:rPr lang="en-US" sz="2800" b="1" cap="small" dirty="0" smtClean="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tag open graph</a:t>
            </a:r>
          </a:p>
          <a:p>
            <a:pPr defTabSz="457200">
              <a:spcBef>
                <a:spcPct val="20000"/>
              </a:spcBef>
              <a:spcAft>
                <a:spcPts val="600"/>
              </a:spcAft>
              <a:buClr>
                <a:schemeClr val="tx1"/>
              </a:buClr>
              <a:buSzPct val="100000"/>
              <a:buFont typeface="Arial"/>
              <a:buChar char="•"/>
            </a:pPr>
            <a:endParaRPr lang="en-US" sz="2800" b="1" cap="small" dirty="0" smtClean="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endParaRPr>
          </a:p>
          <a:p>
            <a:pPr defTabSz="457200">
              <a:spcBef>
                <a:spcPct val="20000"/>
              </a:spcBef>
              <a:spcAft>
                <a:spcPts val="600"/>
              </a:spcAft>
              <a:buClr>
                <a:schemeClr val="tx1"/>
              </a:buClr>
              <a:buSzPct val="100000"/>
              <a:buFont typeface="Arial"/>
              <a:buChar char="•"/>
            </a:pPr>
            <a:r>
              <a:rPr lang="en-US" sz="2800" b="1" cap="small" dirty="0" smtClean="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Title</a:t>
            </a:r>
          </a:p>
          <a:p>
            <a:pPr defTabSz="457200">
              <a:spcBef>
                <a:spcPct val="20000"/>
              </a:spcBef>
              <a:spcAft>
                <a:spcPts val="600"/>
              </a:spcAft>
              <a:buClr>
                <a:schemeClr val="tx1"/>
              </a:buClr>
              <a:buSzPct val="100000"/>
              <a:buFont typeface="Arial"/>
              <a:buChar char="•"/>
            </a:pPr>
            <a:endParaRPr lang="en-US" sz="2800" b="1"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defTabSz="457200">
              <a:spcBef>
                <a:spcPct val="20000"/>
              </a:spcBef>
              <a:spcAft>
                <a:spcPts val="600"/>
              </a:spcAft>
              <a:buClr>
                <a:srgbClr val="FFFFFF"/>
              </a:buClr>
              <a:buSzPct val="100000"/>
              <a:buFont typeface="Arial"/>
              <a:buChar char="•"/>
            </a:pPr>
            <a:endParaRPr lang="en-US" sz="2800" b="1" cap="small"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p:txBody>
      </p:sp>
      <p:pic>
        <p:nvPicPr>
          <p:cNvPr id="3" name="Picture 4" descr="Text&#10;&#10;Description automatically generated">
            <a:extLst>
              <a:ext uri="{FF2B5EF4-FFF2-40B4-BE49-F238E27FC236}">
                <a16:creationId xmlns="" xmlns:a16="http://schemas.microsoft.com/office/drawing/2014/main" id="{12DDE962-594D-4F91-938E-35E55CCC5865}"/>
              </a:ext>
            </a:extLst>
          </p:cNvPr>
          <p:cNvPicPr>
            <a:picLocks noChangeAspect="1"/>
          </p:cNvPicPr>
          <p:nvPr/>
        </p:nvPicPr>
        <p:blipFill>
          <a:blip r:embed="rId3"/>
          <a:stretch>
            <a:fillRect/>
          </a:stretch>
        </p:blipFill>
        <p:spPr>
          <a:xfrm>
            <a:off x="3783792" y="335970"/>
            <a:ext cx="8304811" cy="5773880"/>
          </a:xfrm>
          <a:prstGeom prst="rect">
            <a:avLst/>
          </a:prstGeom>
        </p:spPr>
      </p:pic>
    </p:spTree>
    <p:extLst>
      <p:ext uri="{BB962C8B-B14F-4D97-AF65-F5344CB8AC3E}">
        <p14:creationId xmlns:p14="http://schemas.microsoft.com/office/powerpoint/2010/main" val="3589541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378930" y="657918"/>
            <a:ext cx="11166763" cy="5287601"/>
          </a:xfrm>
          <a:prstGeom prst="rect">
            <a:avLst/>
          </a:prstGeom>
        </p:spPr>
        <p:txBody>
          <a:bodyPr wrap="square">
            <a:spAutoFit/>
          </a:bodyPr>
          <a:lstStyle/>
          <a:p>
            <a:pPr defTabSz="457200">
              <a:spcBef>
                <a:spcPct val="20000"/>
              </a:spcBef>
              <a:spcAft>
                <a:spcPts val="600"/>
              </a:spcAft>
              <a:buClr>
                <a:srgbClr val="FFFFFF"/>
              </a:buClr>
              <a:buSzPct val="100000"/>
            </a:pPr>
            <a:r>
              <a:rPr lang="en-US" sz="2400" b="1" cap="small" dirty="0" smtClean="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OTHER FACTORS :</a:t>
            </a:r>
          </a:p>
          <a:p>
            <a:pPr defTabSz="457200">
              <a:spcBef>
                <a:spcPct val="20000"/>
              </a:spcBef>
              <a:spcAft>
                <a:spcPts val="600"/>
              </a:spcAft>
              <a:buClr>
                <a:srgbClr val="FFFFFF"/>
              </a:buClr>
              <a:buSzPct val="100000"/>
            </a:pPr>
            <a:endParaRPr lang="en-US" sz="2400" b="1" cap="small" dirty="0" smtClean="0">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defTabSz="457200">
              <a:spcBef>
                <a:spcPct val="20000"/>
              </a:spcBef>
              <a:spcAft>
                <a:spcPts val="600"/>
              </a:spcAft>
              <a:buClr>
                <a:srgbClr val="FFFFFF"/>
              </a:buClr>
              <a:buSzPct val="100000"/>
              <a:buFont typeface="Arial"/>
              <a:buChar char="•"/>
            </a:pPr>
            <a:r>
              <a:rPr lang="en-US" sz="2400" b="1" cap="small" dirty="0" smtClean="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a:t>
            </a:r>
            <a:r>
              <a:rPr lang="en-US" sz="2400" b="1" cap="small"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Headlines</a:t>
            </a:r>
          </a:p>
          <a:p>
            <a:pPr defTabSz="457200">
              <a:spcBef>
                <a:spcPct val="20000"/>
              </a:spcBef>
              <a:spcAft>
                <a:spcPts val="600"/>
              </a:spcAft>
              <a:buClr>
                <a:srgbClr val="FFFFFF"/>
              </a:buClr>
              <a:buSzPct val="100000"/>
              <a:buFont typeface="Arial"/>
              <a:buChar char="•"/>
            </a:pPr>
            <a:endParaRPr lang="en-US" sz="2400" b="1" cap="small"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defTabSz="457200">
              <a:spcBef>
                <a:spcPct val="20000"/>
              </a:spcBef>
              <a:spcAft>
                <a:spcPts val="600"/>
              </a:spcAft>
              <a:buClr>
                <a:srgbClr val="FFFFFF"/>
              </a:buClr>
              <a:buSzPct val="100000"/>
              <a:buFont typeface="Arial"/>
              <a:buChar char="•"/>
            </a:pPr>
            <a:r>
              <a:rPr lang="en-US" sz="2400" b="1" cap="small"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Header Tags</a:t>
            </a:r>
          </a:p>
          <a:p>
            <a:pPr defTabSz="457200">
              <a:spcBef>
                <a:spcPct val="20000"/>
              </a:spcBef>
              <a:spcAft>
                <a:spcPts val="600"/>
              </a:spcAft>
              <a:buClr>
                <a:srgbClr val="FFFFFF"/>
              </a:buClr>
              <a:buSzPct val="100000"/>
              <a:buFont typeface="Arial"/>
              <a:buChar char="•"/>
            </a:pPr>
            <a:endParaRPr lang="en-US" sz="2400" b="1" cap="small"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defTabSz="457200">
              <a:spcBef>
                <a:spcPct val="20000"/>
              </a:spcBef>
              <a:spcAft>
                <a:spcPts val="600"/>
              </a:spcAft>
              <a:buClr>
                <a:srgbClr val="FFFFFF"/>
              </a:buClr>
              <a:buSzPct val="100000"/>
              <a:buFont typeface="Arial"/>
              <a:buChar char="•"/>
            </a:pPr>
            <a:r>
              <a:rPr lang="en-US" sz="2400" b="1" cap="small"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 Keyword Cannibalization</a:t>
            </a:r>
          </a:p>
          <a:p>
            <a:pPr defTabSz="457200">
              <a:spcBef>
                <a:spcPct val="20000"/>
              </a:spcBef>
              <a:spcAft>
                <a:spcPts val="600"/>
              </a:spcAft>
              <a:buClr>
                <a:srgbClr val="FFFFFF"/>
              </a:buClr>
              <a:buSzPct val="100000"/>
              <a:buFont typeface="Arial"/>
              <a:buChar char="•"/>
            </a:pPr>
            <a:endParaRPr lang="en-US" sz="2400" b="1"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marL="285750" indent="-285750" defTabSz="457200">
              <a:buClr>
                <a:srgbClr val="FFFFFF"/>
              </a:buClr>
              <a:buSzPct val="100000"/>
              <a:buFont typeface="Arial"/>
              <a:buChar char="•"/>
            </a:pPr>
            <a:r>
              <a:rPr lang="en-US" sz="2400" b="1"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Use article tag</a:t>
            </a:r>
            <a:endParaRPr lang="en-US" sz="2400" cap="small" dirty="0">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marL="285750" indent="-285750" defTabSz="457200">
              <a:buClr>
                <a:srgbClr val="FFFFFF"/>
              </a:buClr>
              <a:buSzPct val="100000"/>
              <a:buFont typeface="Arial"/>
              <a:buChar char="•"/>
            </a:pPr>
            <a:endParaRPr lang="en-US" sz="2400" b="1"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endParaRPr>
          </a:p>
          <a:p>
            <a:pPr marL="285750" indent="-285750" defTabSz="457200">
              <a:buClr>
                <a:srgbClr val="FFFFFF"/>
              </a:buClr>
              <a:buSzPct val="100000"/>
              <a:buFont typeface="Arial"/>
              <a:buChar char="•"/>
            </a:pPr>
            <a:r>
              <a:rPr lang="en-US" sz="2400" b="1"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a typeface="+mn-lt"/>
                <a:cs typeface="+mn-lt"/>
              </a:rPr>
              <a:t>Loading speed like </a:t>
            </a:r>
            <a:endParaRPr lang="en-US" sz="2400" b="1" cap="small" dirty="0">
              <a:effectLst>
                <a:glow rad="38100">
                  <a:prstClr val="black">
                    <a:lumMod val="50000"/>
                    <a:lumOff val="50000"/>
                    <a:alpha val="20000"/>
                  </a:prstClr>
                </a:glow>
                <a:outerShdw blurRad="44450" dist="12700" dir="13860000" algn="tl" rotWithShape="0">
                  <a:srgbClr val="000000">
                    <a:alpha val="20000"/>
                  </a:srgbClr>
                </a:outerShdw>
              </a:effectLst>
            </a:endParaRPr>
          </a:p>
        </p:txBody>
      </p:sp>
      <p:pic>
        <p:nvPicPr>
          <p:cNvPr id="1026" name="Picture 2" descr="Using Internal Heading Tags For SEO - H1, H2, H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456" y="892513"/>
            <a:ext cx="6691807" cy="47020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193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968982F5-D708-472F-BF37-D3FAF4938200}"/>
              </a:ext>
            </a:extLst>
          </p:cNvPr>
          <p:cNvSpPr txBox="1"/>
          <p:nvPr/>
        </p:nvSpPr>
        <p:spPr>
          <a:xfrm>
            <a:off x="6420465" y="2666999"/>
            <a:ext cx="5122606" cy="321627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defTabSz="457200">
              <a:spcBef>
                <a:spcPct val="20000"/>
              </a:spcBef>
              <a:spcAft>
                <a:spcPts val="600"/>
              </a:spcAft>
              <a:buClr>
                <a:schemeClr val="tx1"/>
              </a:buClr>
              <a:buSzPct val="100000"/>
              <a:buFont typeface="Arial"/>
              <a:buChar char="•"/>
            </a:pPr>
            <a:r>
              <a:rPr lang="en-US" sz="2400" b="1" cap="small" dirty="0">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7. SEO Writing</a:t>
            </a:r>
            <a:endParaRPr lang="en-US" sz="2400" b="1"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defTabSz="457200">
              <a:spcBef>
                <a:spcPct val="20000"/>
              </a:spcBef>
              <a:spcAft>
                <a:spcPts val="600"/>
              </a:spcAft>
              <a:buClr>
                <a:srgbClr val="FFFFFF"/>
              </a:buClr>
              <a:buSzPct val="100000"/>
              <a:buFont typeface="Arial"/>
              <a:buChar char="•"/>
            </a:pPr>
            <a:endParaRPr lang="en-US" sz="2400" b="1"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defTabSz="457200">
              <a:spcBef>
                <a:spcPct val="20000"/>
              </a:spcBef>
              <a:spcAft>
                <a:spcPts val="600"/>
              </a:spcAft>
              <a:buClr>
                <a:srgbClr val="FFFFFF"/>
              </a:buClr>
              <a:buSzPct val="100000"/>
            </a:pPr>
            <a:r>
              <a:rPr lang="en-US" sz="2400" b="1" cap="small" dirty="0">
                <a:gradFill flip="none" rotWithShape="1">
                  <a:gsLst>
                    <a:gs pos="0">
                      <a:schemeClr val="tx1"/>
                    </a:gs>
                    <a:gs pos="100000">
                      <a:schemeClr val="tx1">
                        <a:lumMod val="75000"/>
                      </a:scheme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To write the content for bot(Bot friendly) and also for the human. </a:t>
            </a:r>
          </a:p>
        </p:txBody>
      </p:sp>
      <p:pic>
        <p:nvPicPr>
          <p:cNvPr id="4" name="Picture 4" descr="A picture containing text&#10;&#10;Description automatically generated">
            <a:extLst>
              <a:ext uri="{FF2B5EF4-FFF2-40B4-BE49-F238E27FC236}">
                <a16:creationId xmlns="" xmlns:a16="http://schemas.microsoft.com/office/drawing/2014/main" id="{72584D64-BC4D-4E0D-BF5B-6A9299AE0520}"/>
              </a:ext>
            </a:extLst>
          </p:cNvPr>
          <p:cNvPicPr>
            <a:picLocks noChangeAspect="1"/>
          </p:cNvPicPr>
          <p:nvPr/>
        </p:nvPicPr>
        <p:blipFill>
          <a:blip r:embed="rId3"/>
          <a:stretch>
            <a:fillRect/>
          </a:stretch>
        </p:blipFill>
        <p:spPr>
          <a:xfrm>
            <a:off x="643192" y="1735710"/>
            <a:ext cx="5451627" cy="306653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576627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FA140C12-6F31-4531-BE3A-F70A61726701}"/>
              </a:ext>
            </a:extLst>
          </p:cNvPr>
          <p:cNvSpPr txBox="1"/>
          <p:nvPr/>
        </p:nvSpPr>
        <p:spPr>
          <a:xfrm>
            <a:off x="1141413" y="4667693"/>
            <a:ext cx="9923766" cy="106325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defTabSz="457200">
              <a:spcBef>
                <a:spcPct val="0"/>
              </a:spcBef>
              <a:spcAft>
                <a:spcPts val="600"/>
              </a:spcAft>
            </a:pPr>
            <a:r>
              <a:rPr lang="en-US" sz="3600" b="1"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rPr>
              <a:t>8. Image Optimization</a:t>
            </a:r>
            <a:endParaRPr lang="en-US" sz="36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endParaRPr>
          </a:p>
        </p:txBody>
      </p:sp>
      <p:sp>
        <p:nvSpPr>
          <p:cNvPr id="2" name="TextBox 1">
            <a:extLst>
              <a:ext uri="{FF2B5EF4-FFF2-40B4-BE49-F238E27FC236}">
                <a16:creationId xmlns="" xmlns:a16="http://schemas.microsoft.com/office/drawing/2014/main" id="{6409DEB8-687D-4C16-9B41-3A5BF2EA7B36}"/>
              </a:ext>
            </a:extLst>
          </p:cNvPr>
          <p:cNvSpPr txBox="1"/>
          <p:nvPr/>
        </p:nvSpPr>
        <p:spPr>
          <a:xfrm>
            <a:off x="4724400" y="320039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GB" dirty="0"/>
          </a:p>
        </p:txBody>
      </p:sp>
      <p:sp>
        <p:nvSpPr>
          <p:cNvPr id="5" name="TextBox 4">
            <a:extLst>
              <a:ext uri="{FF2B5EF4-FFF2-40B4-BE49-F238E27FC236}">
                <a16:creationId xmlns="" xmlns:a16="http://schemas.microsoft.com/office/drawing/2014/main" id="{5D3E9B03-E728-43A0-B8F8-02D85843EBC6}"/>
              </a:ext>
            </a:extLst>
          </p:cNvPr>
          <p:cNvSpPr txBox="1"/>
          <p:nvPr/>
        </p:nvSpPr>
        <p:spPr>
          <a:xfrm>
            <a:off x="4724400" y="320039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GB" dirty="0"/>
          </a:p>
        </p:txBody>
      </p:sp>
      <p:graphicFrame>
        <p:nvGraphicFramePr>
          <p:cNvPr id="14" name="TextBox 3">
            <a:extLst>
              <a:ext uri="{FF2B5EF4-FFF2-40B4-BE49-F238E27FC236}">
                <a16:creationId xmlns="" xmlns:a16="http://schemas.microsoft.com/office/drawing/2014/main" id="{14DF6C95-FE75-4470-A36B-82FEB0A07867}"/>
              </a:ext>
            </a:extLst>
          </p:cNvPr>
          <p:cNvGraphicFramePr/>
          <p:nvPr>
            <p:extLst>
              <p:ext uri="{D42A27DB-BD31-4B8C-83A1-F6EECF244321}">
                <p14:modId xmlns:p14="http://schemas.microsoft.com/office/powerpoint/2010/main" val="2587314555"/>
              </p:ext>
            </p:extLst>
          </p:nvPr>
        </p:nvGraphicFramePr>
        <p:xfrm>
          <a:off x="1134117" y="1007918"/>
          <a:ext cx="9923767" cy="31900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74513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3" name="Picture 3">
            <a:extLst>
              <a:ext uri="{FF2B5EF4-FFF2-40B4-BE49-F238E27FC236}">
                <a16:creationId xmlns="" xmlns:a16="http://schemas.microsoft.com/office/drawing/2014/main" id="{20868A12-2866-4364-9BAF-F5A2A9628FCA}"/>
              </a:ext>
            </a:extLst>
          </p:cNvPr>
          <p:cNvPicPr>
            <a:picLocks noChangeAspect="1"/>
          </p:cNvPicPr>
          <p:nvPr/>
        </p:nvPicPr>
        <p:blipFill rotWithShape="1">
          <a:blip r:embed="rId3">
            <a:duotone>
              <a:prstClr val="black"/>
              <a:schemeClr val="bg1">
                <a:tint val="45000"/>
                <a:satMod val="400000"/>
              </a:schemeClr>
            </a:duotone>
            <a:alphaModFix amt="15000"/>
          </a:blip>
          <a:srcRect r="4890" b="1"/>
          <a:stretch/>
        </p:blipFill>
        <p:spPr>
          <a:xfrm>
            <a:off x="20" y="10"/>
            <a:ext cx="12191980" cy="6857990"/>
          </a:xfrm>
          <a:prstGeom prst="rect">
            <a:avLst/>
          </a:prstGeom>
        </p:spPr>
      </p:pic>
      <p:sp>
        <p:nvSpPr>
          <p:cNvPr id="2" name="TextBox 1">
            <a:extLst>
              <a:ext uri="{FF2B5EF4-FFF2-40B4-BE49-F238E27FC236}">
                <a16:creationId xmlns="" xmlns:a16="http://schemas.microsoft.com/office/drawing/2014/main" id="{0088D9FD-D6BF-4B87-A55B-AC1BC3596723}"/>
              </a:ext>
            </a:extLst>
          </p:cNvPr>
          <p:cNvSpPr txBox="1"/>
          <p:nvPr/>
        </p:nvSpPr>
        <p:spPr>
          <a:xfrm>
            <a:off x="1141413" y="2666999"/>
            <a:ext cx="9905998" cy="3124201"/>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457200">
              <a:spcBef>
                <a:spcPct val="20000"/>
              </a:spcBef>
              <a:spcAft>
                <a:spcPts val="600"/>
              </a:spcAft>
              <a:buClr>
                <a:schemeClr val="tx1"/>
              </a:buClr>
              <a:buSzPct val="100000"/>
              <a:buFont typeface="Arial"/>
              <a:buChar char="•"/>
            </a:pPr>
            <a:r>
              <a:rPr lang="en-US" b="1"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10. User Engagement</a:t>
            </a:r>
            <a:endParaRPr lang="en-US"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endParaRPr>
          </a:p>
        </p:txBody>
      </p:sp>
    </p:spTree>
    <p:extLst>
      <p:ext uri="{BB962C8B-B14F-4D97-AF65-F5344CB8AC3E}">
        <p14:creationId xmlns:p14="http://schemas.microsoft.com/office/powerpoint/2010/main" val="3383487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 xmlns:a16="http://schemas.microsoft.com/office/drawing/2014/main" id="{FCD4699F-394D-47A6-A98E-D23D4E087E3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2000" cy="6858000"/>
          </a:xfrm>
          <a:prstGeom prst="rect">
            <a:avLst/>
          </a:prstGeom>
          <a:solidFill>
            <a:srgbClr val="4E45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company name&#10;&#10;Description automatically generated">
            <a:extLst>
              <a:ext uri="{FF2B5EF4-FFF2-40B4-BE49-F238E27FC236}">
                <a16:creationId xmlns="" xmlns:a16="http://schemas.microsoft.com/office/drawing/2014/main" id="{C34F0E6E-7894-4993-AAB0-A83CB2A545E0}"/>
              </a:ext>
            </a:extLst>
          </p:cNvPr>
          <p:cNvPicPr>
            <a:picLocks noChangeAspect="1"/>
          </p:cNvPicPr>
          <p:nvPr/>
        </p:nvPicPr>
        <p:blipFill rotWithShape="1">
          <a:blip r:embed="rId3"/>
          <a:srcRect r="1" b="22911"/>
          <a:stretch/>
        </p:blipFill>
        <p:spPr>
          <a:xfrm>
            <a:off x="643467" y="643467"/>
            <a:ext cx="4010829" cy="5571066"/>
          </a:xfrm>
          <a:prstGeom prst="rect">
            <a:avLst/>
          </a:prstGeom>
          <a:effectLst>
            <a:outerShdw blurRad="50800" dist="38100" dir="5400000" algn="t" rotWithShape="0">
              <a:prstClr val="black">
                <a:alpha val="40000"/>
              </a:prstClr>
            </a:outerShdw>
          </a:effectLst>
        </p:spPr>
      </p:pic>
      <p:pic>
        <p:nvPicPr>
          <p:cNvPr id="2" name="Picture 2" descr="Graphical user interface&#10;&#10;Description automatically generated">
            <a:extLst>
              <a:ext uri="{FF2B5EF4-FFF2-40B4-BE49-F238E27FC236}">
                <a16:creationId xmlns="" xmlns:a16="http://schemas.microsoft.com/office/drawing/2014/main" id="{5DC5D6A8-16C3-42FC-929E-2B80E44AF84D}"/>
              </a:ext>
            </a:extLst>
          </p:cNvPr>
          <p:cNvPicPr>
            <a:picLocks noChangeAspect="1"/>
          </p:cNvPicPr>
          <p:nvPr/>
        </p:nvPicPr>
        <p:blipFill rotWithShape="1">
          <a:blip r:embed="rId4"/>
          <a:srcRect l="12733" r="20905" b="-1"/>
          <a:stretch/>
        </p:blipFill>
        <p:spPr>
          <a:xfrm>
            <a:off x="4976027" y="643467"/>
            <a:ext cx="6572505" cy="5571066"/>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41095811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office theme</Template>
  <TotalTime>3</TotalTime>
  <Words>141</Words>
  <Application>Microsoft Office PowerPoint</Application>
  <PresentationFormat>Custom</PresentationFormat>
  <Paragraphs>44</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Puneet Dhiman</cp:lastModifiedBy>
  <cp:revision>223</cp:revision>
  <dcterms:created xsi:type="dcterms:W3CDTF">2021-07-09T07:03:57Z</dcterms:created>
  <dcterms:modified xsi:type="dcterms:W3CDTF">2021-07-09T15:13:24Z</dcterms:modified>
</cp:coreProperties>
</file>

<file path=docProps/thumbnail.jpeg>
</file>